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F031-D9F3-4C25-AABB-063A85731E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1465-39E5-4C7F-860C-67A7DA65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4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 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 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 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 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7" name="Рисунок 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3843867"/>
            <a:ext cx="6228158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3159" y="4114800"/>
            <a:ext cx="6401991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4659" y="3429000"/>
            <a:ext cx="64008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3160" y="4301068"/>
            <a:ext cx="64008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адпись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3158" y="5132981"/>
            <a:ext cx="6401993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3159" y="4978400"/>
            <a:ext cx="64008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адпись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2" name="Надпись 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3159" y="4766733"/>
            <a:ext cx="64008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14350" y="685800"/>
            <a:ext cx="5867400" cy="5308600"/>
          </a:xfrm>
        </p:spPr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3160" y="4495800"/>
            <a:ext cx="64008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13159" y="685801"/>
            <a:ext cx="3703241" cy="361526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356100" y="685801"/>
            <a:ext cx="370085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9061" y="685800"/>
            <a:ext cx="34873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3159" y="1270529"/>
            <a:ext cx="3703241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59299" y="685800"/>
            <a:ext cx="349885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354909" y="1262062"/>
            <a:ext cx="3696891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3159" y="685800"/>
            <a:ext cx="44577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313759" y="2209800"/>
            <a:ext cx="27432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42109" y="2777067"/>
            <a:ext cx="4516041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 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 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35C132-251B-43CC-945F-E9660FC0359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3B69AA-830A-45A0-8915-4BF76A2B06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6000750" cy="2971801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Разработка и использование собственных приложений в образовательном процессе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4800600" cy="1947333"/>
          </a:xfrm>
        </p:spPr>
        <p:txBody>
          <a:bodyPr/>
          <a:lstStyle/>
          <a:p>
            <a:r>
              <a:rPr lang="ru-RU" dirty="0" smtClean="0"/>
              <a:t>На примере кроссплатформенного приложения «Экзамен ПДД»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89" y="0"/>
            <a:ext cx="1860820" cy="1920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ГАПОУ «Краснокаменский горно-промышленный техникум»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3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451329" cy="621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Наполнение приложения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455" y="3892113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Каждую вкладку в отдельности можно наполнить своими окнами и иконками взаимодействия с пользователем приложения. Данные окна могут как принимать информацию от таблиц, так и отправлять данные в таблицу. Каждая основная вкладка позволяет открыть внутреннюю вкладку с подробным отражением информации. К элементам визуализации относятся: изображения, видео, </a:t>
            </a:r>
            <a:r>
              <a:rPr lang="en-US" dirty="0" smtClean="0"/>
              <a:t>gif</a:t>
            </a:r>
            <a:r>
              <a:rPr lang="ru-RU" dirty="0" smtClean="0"/>
              <a:t>-анимация.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5" y="194785"/>
            <a:ext cx="4557173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88640"/>
            <a:ext cx="40324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04244" cy="582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5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188641"/>
            <a:ext cx="8336730" cy="569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384"/>
            <a:ext cx="8270701" cy="56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4" y="103189"/>
            <a:ext cx="8255822" cy="563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7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063"/>
            <a:ext cx="6984776" cy="58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992"/>
            <a:ext cx="6936912" cy="595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8640"/>
            <a:ext cx="810366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2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7" y="88900"/>
            <a:ext cx="8144201" cy="55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8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250"/>
            <a:ext cx="5832648" cy="581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№1: обеспечение обучающихся раздаточными и наглядными материалами вне стен аудитории.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2961"/>
            <a:ext cx="4836156" cy="3627117"/>
          </a:xfrm>
        </p:spPr>
      </p:pic>
      <p:sp>
        <p:nvSpPr>
          <p:cNvPr id="5" name="TextBox 4"/>
          <p:cNvSpPr txBox="1"/>
          <p:nvPr/>
        </p:nvSpPr>
        <p:spPr>
          <a:xfrm>
            <a:off x="5652120" y="188640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Материально-техническое обеспечение кабинета, позволяет качественно и полноценно проводить аудиторные занятия, но покидая аудиторию обучающиеся практически лишены возможности обратиться к наглядным пособиям и материалам урока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6400800" cy="765200"/>
          </a:xfrm>
        </p:spPr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81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04856" cy="1507067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8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6229"/>
            <a:ext cx="9143999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 </a:t>
            </a:r>
            <a:r>
              <a:rPr lang="ru-RU" dirty="0" smtClean="0"/>
              <a:t>№2: </a:t>
            </a:r>
            <a:r>
              <a:rPr lang="ru-RU" dirty="0"/>
              <a:t>обеспечение обучающихся </a:t>
            </a:r>
            <a:r>
              <a:rPr lang="ru-RU" dirty="0" smtClean="0"/>
              <a:t>возможностью выполнения ср и ознакомление с результатом не дожидаясь очередного занятия.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4752527" cy="3024336"/>
          </a:xfrm>
        </p:spPr>
      </p:pic>
      <p:sp>
        <p:nvSpPr>
          <p:cNvPr id="6" name="TextBox 5"/>
          <p:cNvSpPr txBox="1"/>
          <p:nvPr/>
        </p:nvSpPr>
        <p:spPr>
          <a:xfrm>
            <a:off x="5413212" y="116632"/>
            <a:ext cx="37307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подавляющем большинстве самостоятельная работа (СР) задается в виде подготовки конспекта, сообщения реферата и т.п. многие виды самостоятельной работы не в состоянии охватить все методические единицы тем. Качественно проверить и оценить эти работы также не всегда получается.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9143999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задание: создание системы для раздачи материалов урока, тестовых заданий, сбора и анализа результата. Возможность взаимодействия преподавателя и студента.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" y="113310"/>
            <a:ext cx="1830006" cy="1282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8" b="29947"/>
          <a:stretch/>
        </p:blipFill>
        <p:spPr bwMode="auto">
          <a:xfrm>
            <a:off x="2036000" y="1514708"/>
            <a:ext cx="1685839" cy="1081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701"/>
            <a:ext cx="5013008" cy="194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7" y="2136957"/>
            <a:ext cx="50101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1"/>
          <a:stretch/>
        </p:blipFill>
        <p:spPr bwMode="auto">
          <a:xfrm>
            <a:off x="2036001" y="113310"/>
            <a:ext cx="1685839" cy="116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/>
          <a:stretch/>
        </p:blipFill>
        <p:spPr bwMode="auto">
          <a:xfrm>
            <a:off x="2042235" y="2883547"/>
            <a:ext cx="1685839" cy="101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" y="1465480"/>
            <a:ext cx="1830005" cy="118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" y="2519481"/>
            <a:ext cx="1830005" cy="137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87333"/>
            <a:ext cx="8928991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1: раздача материалов урока, тестовых задания, сбор их результата и анализ, вполне осуществим с помощью </a:t>
            </a:r>
            <a:r>
              <a:rPr lang="ru-RU" dirty="0" err="1" smtClean="0"/>
              <a:t>гугл</a:t>
            </a:r>
            <a:r>
              <a:rPr lang="ru-RU" dirty="0"/>
              <a:t>-</a:t>
            </a:r>
            <a:r>
              <a:rPr lang="ru-RU" dirty="0" smtClean="0"/>
              <a:t>таблиц и форм. Не решенной задачей остается раздача ссылок для обучающихся.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84330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5" y="4293096"/>
            <a:ext cx="8928991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2: для организации рассылок материалов, сбора данных, и доведения до обучающихся результатов со стороннего по не требующего знаний в области программирования </a:t>
            </a:r>
            <a:r>
              <a:rPr lang="en-US" dirty="0" smtClean="0"/>
              <a:t>(</a:t>
            </a:r>
            <a:r>
              <a:rPr lang="ru-RU" dirty="0" smtClean="0"/>
              <a:t>зеро </a:t>
            </a:r>
            <a:r>
              <a:rPr lang="ru-RU" dirty="0" err="1" smtClean="0"/>
              <a:t>кодинг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60648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Сложности: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Отсутствие знаний и навыков программирование;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Недостаточный уровень знаний иностранных языков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5" y="116632"/>
            <a:ext cx="3718352" cy="206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05392" cy="102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28" y="1359644"/>
            <a:ext cx="3967221" cy="186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307313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Glide</a:t>
            </a:r>
            <a:r>
              <a:rPr lang="ru-RU" dirty="0" smtClean="0"/>
              <a:t> – как вариант решения проблемы взаимодействия преподавателя и обучающегося.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88432" cy="15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888432" cy="15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2952"/>
            <a:ext cx="3888432" cy="160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1663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Решение и применении ПО </a:t>
            </a:r>
            <a:r>
              <a:rPr lang="en-US" dirty="0" smtClean="0"/>
              <a:t>Glide</a:t>
            </a:r>
            <a:r>
              <a:rPr lang="ru-RU" dirty="0" smtClean="0"/>
              <a:t> было не случайным. Во первых требовалось, чтобы осуществлялось взаимодействие с  таблицами </a:t>
            </a:r>
            <a:r>
              <a:rPr lang="ru-RU" dirty="0" err="1" smtClean="0"/>
              <a:t>Ексель</a:t>
            </a:r>
            <a:r>
              <a:rPr lang="ru-RU" dirty="0" smtClean="0"/>
              <a:t> или Гугл (последний вариант более предпочтителен). Не требуется знания языков программирования. Позволяет создавать  и визуализировать данные из таблиц, при этом доступ к таблицам у пользователей закрыт, они могут только оперировать ссылками, и то в пределах данных им возможностях.</a:t>
            </a:r>
          </a:p>
          <a:p>
            <a:pPr algn="just"/>
            <a:r>
              <a:rPr lang="ru-RU" dirty="0" smtClean="0"/>
              <a:t>К минусам программы можно отнести отсутствие русифицированной версии и довольно урезанный функционал в бесплатной версии.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21288"/>
            <a:ext cx="6400800" cy="621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работы в </a:t>
            </a:r>
            <a:r>
              <a:rPr lang="en-US" dirty="0" smtClean="0"/>
              <a:t>Glide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9012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77072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начала работы в программе требуется создание аккаунта, при наличии аккаунта ГУГЛ, этот процесс упрощается многократно. И уже после регистрации аккаунта можно создавать свое приложение. Из практического опыта сразу хочется предупредить будущих создателей приложений выбирайте кросс-платформенное приложение. Одновременно на одном аккаунте могут быть опубликовано не более трех приложений (в бесплатной версии)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37677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451329" cy="621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Наполнение приложения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23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455" y="3892113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основной панели приложения устанавливаем связь с исходной таблицей, в которой и будет осуществляется вся работа со ссылками. В данной вкладке можно настроить внешнее оформление как будет выглядеть приложение на экране смартфона (причем под управлением различных ОС) или планшета. Настраиваем количество вкладок и их оформление. На этом этапе очень сильно бы пригодилось знание английского языка. Браузеры позволяют переводить текст, но перевод оставляет желать лучшего.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5" y="6056281"/>
            <a:ext cx="776665" cy="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8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639_TF11469707.potx" id="{B1BC387E-77D9-4063-B83A-4D235FA611FC}" vid="{7299F68B-A4F5-46E7-B6B5-E53A727D02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158</TotalTime>
  <Words>542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Тема3</vt:lpstr>
      <vt:lpstr>Разработка и использование собственных приложений в образовательном процессе</vt:lpstr>
      <vt:lpstr>Проблема №1: обеспечение обучающихся раздаточными и наглядными материалами вне стен аудитории.</vt:lpstr>
      <vt:lpstr>Проблема №2: обеспечение обучающихся возможностью выполнения ср и ознакомление с результатом не дожидаясь очередного занятия.</vt:lpstr>
      <vt:lpstr>Техническое задание: создание системы для раздачи материалов урока, тестовых заданий, сбора и анализа результата. Возможность взаимодействия преподавателя и студента.</vt:lpstr>
      <vt:lpstr>Решение 1: раздача материалов урока, тестовых задания, сбор их результата и анализ, вполне осуществим с помощью гугл-таблиц и форм. Не решенной задачей остается раздача ссылок для обучающихся.</vt:lpstr>
      <vt:lpstr>Решение 2: для организации рассылок материалов, сбора данных, и доведения до обучающихся результатов со стороннего по не требующего знаний в области программирования (зеро кодинг).</vt:lpstr>
      <vt:lpstr>Glide – как вариант решения проблемы взаимодействия преподавателя и обучающегося.</vt:lpstr>
      <vt:lpstr>Начало работы в Glide</vt:lpstr>
      <vt:lpstr>Наполнение приложения</vt:lpstr>
      <vt:lpstr>Наполнение приложения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Работа с приложением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использование собственных приложений в образовательном процессе</dc:title>
  <dc:creator>Иван Нечаев</dc:creator>
  <cp:lastModifiedBy>Иван Нечаев</cp:lastModifiedBy>
  <cp:revision>15</cp:revision>
  <dcterms:created xsi:type="dcterms:W3CDTF">2023-01-23T05:08:50Z</dcterms:created>
  <dcterms:modified xsi:type="dcterms:W3CDTF">2023-03-09T01:33:36Z</dcterms:modified>
</cp:coreProperties>
</file>